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773" y="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t>2020/2/27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3" y="2476996"/>
            <a:ext cx="7208844" cy="1345704"/>
          </a:xfrm>
        </p:spPr>
        <p:txBody>
          <a:bodyPr>
            <a:noAutofit/>
          </a:bodyPr>
          <a:lstStyle/>
          <a:p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&lt;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無毒有我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花蓮縣校園防制學生藥物濫用防毒</a:t>
            </a:r>
            <a:r>
              <a:rPr lang="zh-TW" altLang="en-US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簡報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&gt;</a:t>
            </a:r>
            <a:endParaRPr lang="zh-TW" altLang="zh-TW" sz="3900" dirty="0">
              <a:solidFill>
                <a:schemeClr val="tx1"/>
              </a:solidFill>
              <a:latin typeface="Microsoft Sans Serif" pitchFamily="34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3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val="3370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72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有獎徵答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2668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42876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860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1988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423</Words>
  <Application>Microsoft Office PowerPoint</Application>
  <PresentationFormat>如螢幕大小 (4:3)</PresentationFormat>
  <Paragraphs>78</Paragraphs>
  <Slides>32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PowerPoint 簡報</vt:lpstr>
      <vt:lpstr>毒品相關新聞事件</vt:lpstr>
      <vt:lpstr>校園永續推廣計畫-國泰人壽森林小學堂(反毒篇) https://youtu.be/G1YrxL9wJVE (資料來源：教育部防制學生藥物濫用資源網)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反毒專線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反毒小學堂-有獎徵答</vt:lpstr>
      <vt:lpstr>反毒小學堂</vt:lpstr>
      <vt:lpstr>反毒小學堂</vt:lpstr>
      <vt:lpstr>反毒小學堂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mewentee</cp:lastModifiedBy>
  <cp:revision>8</cp:revision>
  <dcterms:created xsi:type="dcterms:W3CDTF">2020-02-04T03:21:20Z</dcterms:created>
  <dcterms:modified xsi:type="dcterms:W3CDTF">2020-02-27T00:36:25Z</dcterms:modified>
</cp:coreProperties>
</file>